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68" r:id="rId9"/>
    <p:sldId id="260" r:id="rId10"/>
    <p:sldId id="261" r:id="rId11"/>
    <p:sldId id="262" r:id="rId12"/>
    <p:sldId id="263" r:id="rId13"/>
    <p:sldId id="264" r:id="rId14"/>
    <p:sldId id="272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61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A58EED-F53A-41DA-8CD1-A464273EF443}" type="doc">
      <dgm:prSet loTypeId="urn:microsoft.com/office/officeart/2005/8/layout/matrix3" loCatId="matrix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968C183-8113-49B4-8CC2-2F53402E6E69}">
      <dgm:prSet/>
      <dgm:spPr/>
      <dgm:t>
        <a:bodyPr/>
        <a:lstStyle/>
        <a:p>
          <a:r>
            <a:rPr lang="en-US" b="1"/>
            <a:t>Cost Savings:</a:t>
          </a:r>
          <a:r>
            <a:rPr lang="en-US"/>
            <a:t> Reduced hardware costs and better resource utilization.</a:t>
          </a:r>
        </a:p>
      </dgm:t>
    </dgm:pt>
    <dgm:pt modelId="{CB0BAEEE-D50D-4206-942C-EAF9798ACE42}" type="parTrans" cxnId="{FC73C495-BC12-430B-B4CE-E03991A46FA3}">
      <dgm:prSet/>
      <dgm:spPr/>
      <dgm:t>
        <a:bodyPr/>
        <a:lstStyle/>
        <a:p>
          <a:endParaRPr lang="en-US"/>
        </a:p>
      </dgm:t>
    </dgm:pt>
    <dgm:pt modelId="{D496E261-C3BD-4547-ABF6-17ADFD0EB68D}" type="sibTrans" cxnId="{FC73C495-BC12-430B-B4CE-E03991A46FA3}">
      <dgm:prSet/>
      <dgm:spPr/>
      <dgm:t>
        <a:bodyPr/>
        <a:lstStyle/>
        <a:p>
          <a:endParaRPr lang="en-US"/>
        </a:p>
      </dgm:t>
    </dgm:pt>
    <dgm:pt modelId="{C61A0E96-BCF2-4E70-B1E7-08EFBD391239}">
      <dgm:prSet/>
      <dgm:spPr/>
      <dgm:t>
        <a:bodyPr/>
        <a:lstStyle/>
        <a:p>
          <a:r>
            <a:rPr lang="en-US" b="1"/>
            <a:t>Flexibility and Scalability:</a:t>
          </a:r>
          <a:r>
            <a:rPr lang="en-US"/>
            <a:t> Easy to scale resources up or down.</a:t>
          </a:r>
        </a:p>
      </dgm:t>
    </dgm:pt>
    <dgm:pt modelId="{9BA81D39-9936-41A3-BDBE-B9E5D01AC317}" type="parTrans" cxnId="{5917D37D-CFCC-406A-B60D-CE14E5CFBFBB}">
      <dgm:prSet/>
      <dgm:spPr/>
      <dgm:t>
        <a:bodyPr/>
        <a:lstStyle/>
        <a:p>
          <a:endParaRPr lang="en-US"/>
        </a:p>
      </dgm:t>
    </dgm:pt>
    <dgm:pt modelId="{EC3A3FA4-B17C-4CCF-B83B-45AEE9781FAD}" type="sibTrans" cxnId="{5917D37D-CFCC-406A-B60D-CE14E5CFBFBB}">
      <dgm:prSet/>
      <dgm:spPr/>
      <dgm:t>
        <a:bodyPr/>
        <a:lstStyle/>
        <a:p>
          <a:endParaRPr lang="en-US"/>
        </a:p>
      </dgm:t>
    </dgm:pt>
    <dgm:pt modelId="{8815A8EA-8FCA-4A47-A000-71E1EE2D8BEB}">
      <dgm:prSet/>
      <dgm:spPr/>
      <dgm:t>
        <a:bodyPr/>
        <a:lstStyle/>
        <a:p>
          <a:r>
            <a:rPr lang="en-US" b="1"/>
            <a:t>Disaster Recovery:</a:t>
          </a:r>
          <a:r>
            <a:rPr lang="en-US"/>
            <a:t> Faster recovery times and easier backups.</a:t>
          </a:r>
        </a:p>
      </dgm:t>
    </dgm:pt>
    <dgm:pt modelId="{1E799AFA-B53C-49AA-939F-2C4A5CCDCEBE}" type="parTrans" cxnId="{571B81B9-1FA7-44B3-A69F-C4CF7FFB46AF}">
      <dgm:prSet/>
      <dgm:spPr/>
      <dgm:t>
        <a:bodyPr/>
        <a:lstStyle/>
        <a:p>
          <a:endParaRPr lang="en-US"/>
        </a:p>
      </dgm:t>
    </dgm:pt>
    <dgm:pt modelId="{3C747539-BCF0-4CA9-8232-0C5A97A70843}" type="sibTrans" cxnId="{571B81B9-1FA7-44B3-A69F-C4CF7FFB46AF}">
      <dgm:prSet/>
      <dgm:spPr/>
      <dgm:t>
        <a:bodyPr/>
        <a:lstStyle/>
        <a:p>
          <a:endParaRPr lang="en-US"/>
        </a:p>
      </dgm:t>
    </dgm:pt>
    <dgm:pt modelId="{F55AEB3E-31CC-4A41-B72A-AD0AE48FAF63}">
      <dgm:prSet/>
      <dgm:spPr/>
      <dgm:t>
        <a:bodyPr/>
        <a:lstStyle/>
        <a:p>
          <a:r>
            <a:rPr lang="en-US" b="1"/>
            <a:t>Isolation:</a:t>
          </a:r>
          <a:r>
            <a:rPr lang="en-US"/>
            <a:t> Improved security and application separation.</a:t>
          </a:r>
        </a:p>
      </dgm:t>
    </dgm:pt>
    <dgm:pt modelId="{806AD114-9F8A-4A54-8645-B81179C062AF}" type="parTrans" cxnId="{86C9E388-0F81-4D2D-B097-F20B29C272BE}">
      <dgm:prSet/>
      <dgm:spPr/>
      <dgm:t>
        <a:bodyPr/>
        <a:lstStyle/>
        <a:p>
          <a:endParaRPr lang="en-US"/>
        </a:p>
      </dgm:t>
    </dgm:pt>
    <dgm:pt modelId="{170EE859-4AD7-407D-8F8D-344661A6A504}" type="sibTrans" cxnId="{86C9E388-0F81-4D2D-B097-F20B29C272BE}">
      <dgm:prSet/>
      <dgm:spPr/>
      <dgm:t>
        <a:bodyPr/>
        <a:lstStyle/>
        <a:p>
          <a:endParaRPr lang="en-US"/>
        </a:p>
      </dgm:t>
    </dgm:pt>
    <dgm:pt modelId="{77D74E16-808F-4DF0-AF6E-A502A0311370}" type="pres">
      <dgm:prSet presAssocID="{82A58EED-F53A-41DA-8CD1-A464273EF443}" presName="matrix" presStyleCnt="0">
        <dgm:presLayoutVars>
          <dgm:chMax val="1"/>
          <dgm:dir/>
          <dgm:resizeHandles val="exact"/>
        </dgm:presLayoutVars>
      </dgm:prSet>
      <dgm:spPr/>
    </dgm:pt>
    <dgm:pt modelId="{603F666B-2482-4F32-B365-CC479F255C1E}" type="pres">
      <dgm:prSet presAssocID="{82A58EED-F53A-41DA-8CD1-A464273EF443}" presName="diamond" presStyleLbl="bgShp" presStyleIdx="0" presStyleCnt="1"/>
      <dgm:spPr/>
    </dgm:pt>
    <dgm:pt modelId="{9B0A65D9-2854-4993-83C6-27E5D0E5BCE9}" type="pres">
      <dgm:prSet presAssocID="{82A58EED-F53A-41DA-8CD1-A464273EF44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8996EB6-C12F-4CE7-B467-B90A25DD4DDE}" type="pres">
      <dgm:prSet presAssocID="{82A58EED-F53A-41DA-8CD1-A464273EF44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B2BEFA-9845-4991-BF0D-F8CB398457DD}" type="pres">
      <dgm:prSet presAssocID="{82A58EED-F53A-41DA-8CD1-A464273EF44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50768A4-0B47-4A1B-8F5B-7CD2168C1EAB}" type="pres">
      <dgm:prSet presAssocID="{82A58EED-F53A-41DA-8CD1-A464273EF44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4899510-259A-465F-8253-F309832330FB}" type="presOf" srcId="{F55AEB3E-31CC-4A41-B72A-AD0AE48FAF63}" destId="{B50768A4-0B47-4A1B-8F5B-7CD2168C1EAB}" srcOrd="0" destOrd="0" presId="urn:microsoft.com/office/officeart/2005/8/layout/matrix3"/>
    <dgm:cxn modelId="{C752281B-27B0-4595-8E68-BEE7825C5FEB}" type="presOf" srcId="{82A58EED-F53A-41DA-8CD1-A464273EF443}" destId="{77D74E16-808F-4DF0-AF6E-A502A0311370}" srcOrd="0" destOrd="0" presId="urn:microsoft.com/office/officeart/2005/8/layout/matrix3"/>
    <dgm:cxn modelId="{5917D37D-CFCC-406A-B60D-CE14E5CFBFBB}" srcId="{82A58EED-F53A-41DA-8CD1-A464273EF443}" destId="{C61A0E96-BCF2-4E70-B1E7-08EFBD391239}" srcOrd="1" destOrd="0" parTransId="{9BA81D39-9936-41A3-BDBE-B9E5D01AC317}" sibTransId="{EC3A3FA4-B17C-4CCF-B83B-45AEE9781FAD}"/>
    <dgm:cxn modelId="{86C9E388-0F81-4D2D-B097-F20B29C272BE}" srcId="{82A58EED-F53A-41DA-8CD1-A464273EF443}" destId="{F55AEB3E-31CC-4A41-B72A-AD0AE48FAF63}" srcOrd="3" destOrd="0" parTransId="{806AD114-9F8A-4A54-8645-B81179C062AF}" sibTransId="{170EE859-4AD7-407D-8F8D-344661A6A504}"/>
    <dgm:cxn modelId="{FC73C495-BC12-430B-B4CE-E03991A46FA3}" srcId="{82A58EED-F53A-41DA-8CD1-A464273EF443}" destId="{D968C183-8113-49B4-8CC2-2F53402E6E69}" srcOrd="0" destOrd="0" parTransId="{CB0BAEEE-D50D-4206-942C-EAF9798ACE42}" sibTransId="{D496E261-C3BD-4547-ABF6-17ADFD0EB68D}"/>
    <dgm:cxn modelId="{571B81B9-1FA7-44B3-A69F-C4CF7FFB46AF}" srcId="{82A58EED-F53A-41DA-8CD1-A464273EF443}" destId="{8815A8EA-8FCA-4A47-A000-71E1EE2D8BEB}" srcOrd="2" destOrd="0" parTransId="{1E799AFA-B53C-49AA-939F-2C4A5CCDCEBE}" sibTransId="{3C747539-BCF0-4CA9-8232-0C5A97A70843}"/>
    <dgm:cxn modelId="{1234DDE2-8ED7-42EF-8BF5-A1D9DA614D86}" type="presOf" srcId="{C61A0E96-BCF2-4E70-B1E7-08EFBD391239}" destId="{C8996EB6-C12F-4CE7-B467-B90A25DD4DDE}" srcOrd="0" destOrd="0" presId="urn:microsoft.com/office/officeart/2005/8/layout/matrix3"/>
    <dgm:cxn modelId="{50B39CF4-C6D2-4113-B10A-EB18E536033C}" type="presOf" srcId="{8815A8EA-8FCA-4A47-A000-71E1EE2D8BEB}" destId="{97B2BEFA-9845-4991-BF0D-F8CB398457DD}" srcOrd="0" destOrd="0" presId="urn:microsoft.com/office/officeart/2005/8/layout/matrix3"/>
    <dgm:cxn modelId="{AA60B9FC-70EC-418A-80D5-A721D4FAE11D}" type="presOf" srcId="{D968C183-8113-49B4-8CC2-2F53402E6E69}" destId="{9B0A65D9-2854-4993-83C6-27E5D0E5BCE9}" srcOrd="0" destOrd="0" presId="urn:microsoft.com/office/officeart/2005/8/layout/matrix3"/>
    <dgm:cxn modelId="{1025D6EA-FCBB-47FE-BFD6-0E6804E05B0F}" type="presParOf" srcId="{77D74E16-808F-4DF0-AF6E-A502A0311370}" destId="{603F666B-2482-4F32-B365-CC479F255C1E}" srcOrd="0" destOrd="0" presId="urn:microsoft.com/office/officeart/2005/8/layout/matrix3"/>
    <dgm:cxn modelId="{D139DF9F-2C85-4BD9-B610-7811238E4A51}" type="presParOf" srcId="{77D74E16-808F-4DF0-AF6E-A502A0311370}" destId="{9B0A65D9-2854-4993-83C6-27E5D0E5BCE9}" srcOrd="1" destOrd="0" presId="urn:microsoft.com/office/officeart/2005/8/layout/matrix3"/>
    <dgm:cxn modelId="{A27A7B83-142F-4086-AE0B-DDF1446981EF}" type="presParOf" srcId="{77D74E16-808F-4DF0-AF6E-A502A0311370}" destId="{C8996EB6-C12F-4CE7-B467-B90A25DD4DDE}" srcOrd="2" destOrd="0" presId="urn:microsoft.com/office/officeart/2005/8/layout/matrix3"/>
    <dgm:cxn modelId="{1AE811D4-8185-4A21-A561-E50A040FFDA3}" type="presParOf" srcId="{77D74E16-808F-4DF0-AF6E-A502A0311370}" destId="{97B2BEFA-9845-4991-BF0D-F8CB398457DD}" srcOrd="3" destOrd="0" presId="urn:microsoft.com/office/officeart/2005/8/layout/matrix3"/>
    <dgm:cxn modelId="{31047EA2-0175-4ED2-AF47-E62640837E5D}" type="presParOf" srcId="{77D74E16-808F-4DF0-AF6E-A502A0311370}" destId="{B50768A4-0B47-4A1B-8F5B-7CD2168C1EA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B21EC9-3357-42FE-9F59-E9B53E019DA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433550A-2847-4DCF-85C1-A1C982F64DA8}">
      <dgm:prSet/>
      <dgm:spPr/>
      <dgm:t>
        <a:bodyPr/>
        <a:lstStyle/>
        <a:p>
          <a:pPr>
            <a:defRPr cap="all"/>
          </a:pPr>
          <a:r>
            <a:rPr lang="en-US" b="1"/>
            <a:t>IaaS (Infrastructure as a Service)</a:t>
          </a:r>
          <a:endParaRPr lang="en-US"/>
        </a:p>
      </dgm:t>
    </dgm:pt>
    <dgm:pt modelId="{FD69087A-BC32-442C-A997-F7949522EA0A}" type="parTrans" cxnId="{B03EB804-CBC2-4697-B67B-B368FBA06F09}">
      <dgm:prSet/>
      <dgm:spPr/>
      <dgm:t>
        <a:bodyPr/>
        <a:lstStyle/>
        <a:p>
          <a:endParaRPr lang="en-US"/>
        </a:p>
      </dgm:t>
    </dgm:pt>
    <dgm:pt modelId="{8D2DC96B-7FBE-4D9C-8090-B0B0E25C1A29}" type="sibTrans" cxnId="{B03EB804-CBC2-4697-B67B-B368FBA06F09}">
      <dgm:prSet/>
      <dgm:spPr/>
      <dgm:t>
        <a:bodyPr/>
        <a:lstStyle/>
        <a:p>
          <a:endParaRPr lang="en-US"/>
        </a:p>
      </dgm:t>
    </dgm:pt>
    <dgm:pt modelId="{CA5A9292-41BB-4EC9-9B7F-AC759051FF1A}">
      <dgm:prSet/>
      <dgm:spPr/>
      <dgm:t>
        <a:bodyPr/>
        <a:lstStyle/>
        <a:p>
          <a:pPr>
            <a:defRPr cap="all"/>
          </a:pPr>
          <a:r>
            <a:rPr lang="en-US" b="1"/>
            <a:t>PaaS (Platform as a Service)</a:t>
          </a:r>
          <a:endParaRPr lang="en-US"/>
        </a:p>
      </dgm:t>
    </dgm:pt>
    <dgm:pt modelId="{875F004F-0F3F-4891-9FF1-8B2186B54AB2}" type="parTrans" cxnId="{8F36FADE-46A0-4AA9-B8BB-2013A6ADCFC7}">
      <dgm:prSet/>
      <dgm:spPr/>
      <dgm:t>
        <a:bodyPr/>
        <a:lstStyle/>
        <a:p>
          <a:endParaRPr lang="en-US"/>
        </a:p>
      </dgm:t>
    </dgm:pt>
    <dgm:pt modelId="{40B92858-0FC8-495E-9EDC-881C7949CFD0}" type="sibTrans" cxnId="{8F36FADE-46A0-4AA9-B8BB-2013A6ADCFC7}">
      <dgm:prSet/>
      <dgm:spPr/>
      <dgm:t>
        <a:bodyPr/>
        <a:lstStyle/>
        <a:p>
          <a:endParaRPr lang="en-US"/>
        </a:p>
      </dgm:t>
    </dgm:pt>
    <dgm:pt modelId="{1B2B9807-0C79-401A-9D1A-FAF0F3E24A21}">
      <dgm:prSet/>
      <dgm:spPr/>
      <dgm:t>
        <a:bodyPr/>
        <a:lstStyle/>
        <a:p>
          <a:pPr>
            <a:defRPr cap="all"/>
          </a:pPr>
          <a:r>
            <a:rPr lang="en-US" b="1"/>
            <a:t>SaaS (Software as a Service)</a:t>
          </a:r>
          <a:endParaRPr lang="en-US"/>
        </a:p>
      </dgm:t>
    </dgm:pt>
    <dgm:pt modelId="{001D9760-CA28-4E3E-A5F1-4AD2D7395237}" type="parTrans" cxnId="{018DD6B3-B813-4FBD-A131-600DB0BAB41A}">
      <dgm:prSet/>
      <dgm:spPr/>
      <dgm:t>
        <a:bodyPr/>
        <a:lstStyle/>
        <a:p>
          <a:endParaRPr lang="en-US"/>
        </a:p>
      </dgm:t>
    </dgm:pt>
    <dgm:pt modelId="{490F91DD-8BFB-4795-99AD-C61F87002050}" type="sibTrans" cxnId="{018DD6B3-B813-4FBD-A131-600DB0BAB41A}">
      <dgm:prSet/>
      <dgm:spPr/>
      <dgm:t>
        <a:bodyPr/>
        <a:lstStyle/>
        <a:p>
          <a:endParaRPr lang="en-US"/>
        </a:p>
      </dgm:t>
    </dgm:pt>
    <dgm:pt modelId="{23351F5A-85D5-47DD-BF58-99238DA50E3C}" type="pres">
      <dgm:prSet presAssocID="{27B21EC9-3357-42FE-9F59-E9B53E019DAF}" presName="root" presStyleCnt="0">
        <dgm:presLayoutVars>
          <dgm:dir/>
          <dgm:resizeHandles val="exact"/>
        </dgm:presLayoutVars>
      </dgm:prSet>
      <dgm:spPr/>
    </dgm:pt>
    <dgm:pt modelId="{0E02F717-26DE-4BD6-8F57-91ECF46B0AB1}" type="pres">
      <dgm:prSet presAssocID="{3433550A-2847-4DCF-85C1-A1C982F64DA8}" presName="compNode" presStyleCnt="0"/>
      <dgm:spPr/>
    </dgm:pt>
    <dgm:pt modelId="{34535D41-F238-4321-B314-81AF306F8416}" type="pres">
      <dgm:prSet presAssocID="{3433550A-2847-4DCF-85C1-A1C982F64DA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4312E41-9D5D-4281-9E49-A9B3CC3F7F04}" type="pres">
      <dgm:prSet presAssocID="{3433550A-2847-4DCF-85C1-A1C982F64D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A87F11E-A104-40E0-ADB5-95049FE3DC4B}" type="pres">
      <dgm:prSet presAssocID="{3433550A-2847-4DCF-85C1-A1C982F64DA8}" presName="spaceRect" presStyleCnt="0"/>
      <dgm:spPr/>
    </dgm:pt>
    <dgm:pt modelId="{7C9905EB-EA81-4764-87FB-7C13AD73EB08}" type="pres">
      <dgm:prSet presAssocID="{3433550A-2847-4DCF-85C1-A1C982F64DA8}" presName="textRect" presStyleLbl="revTx" presStyleIdx="0" presStyleCnt="3">
        <dgm:presLayoutVars>
          <dgm:chMax val="1"/>
          <dgm:chPref val="1"/>
        </dgm:presLayoutVars>
      </dgm:prSet>
      <dgm:spPr/>
    </dgm:pt>
    <dgm:pt modelId="{D18F2040-F4C0-44B8-B86F-89A4EB98A2FF}" type="pres">
      <dgm:prSet presAssocID="{8D2DC96B-7FBE-4D9C-8090-B0B0E25C1A29}" presName="sibTrans" presStyleCnt="0"/>
      <dgm:spPr/>
    </dgm:pt>
    <dgm:pt modelId="{D0EA1D38-615D-4647-8099-6FDA8DF34D55}" type="pres">
      <dgm:prSet presAssocID="{CA5A9292-41BB-4EC9-9B7F-AC759051FF1A}" presName="compNode" presStyleCnt="0"/>
      <dgm:spPr/>
    </dgm:pt>
    <dgm:pt modelId="{140366B7-D015-421A-9167-345DD1B806B6}" type="pres">
      <dgm:prSet presAssocID="{CA5A9292-41BB-4EC9-9B7F-AC759051FF1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7664ED6-F981-49F6-8435-85EAB2BC012A}" type="pres">
      <dgm:prSet presAssocID="{CA5A9292-41BB-4EC9-9B7F-AC759051FF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1FEB1BE-D41D-440D-9FC7-BA368D64CF2D}" type="pres">
      <dgm:prSet presAssocID="{CA5A9292-41BB-4EC9-9B7F-AC759051FF1A}" presName="spaceRect" presStyleCnt="0"/>
      <dgm:spPr/>
    </dgm:pt>
    <dgm:pt modelId="{2E8FDB2E-15CF-450C-86D6-6BAED38C751B}" type="pres">
      <dgm:prSet presAssocID="{CA5A9292-41BB-4EC9-9B7F-AC759051FF1A}" presName="textRect" presStyleLbl="revTx" presStyleIdx="1" presStyleCnt="3">
        <dgm:presLayoutVars>
          <dgm:chMax val="1"/>
          <dgm:chPref val="1"/>
        </dgm:presLayoutVars>
      </dgm:prSet>
      <dgm:spPr/>
    </dgm:pt>
    <dgm:pt modelId="{3F392745-8645-41D2-9770-60095CCC93B5}" type="pres">
      <dgm:prSet presAssocID="{40B92858-0FC8-495E-9EDC-881C7949CFD0}" presName="sibTrans" presStyleCnt="0"/>
      <dgm:spPr/>
    </dgm:pt>
    <dgm:pt modelId="{DD80211D-18BF-4B9C-A89D-712D1348C7D2}" type="pres">
      <dgm:prSet presAssocID="{1B2B9807-0C79-401A-9D1A-FAF0F3E24A21}" presName="compNode" presStyleCnt="0"/>
      <dgm:spPr/>
    </dgm:pt>
    <dgm:pt modelId="{A3426AE4-4560-4E79-8F1C-64B1FE38830F}" type="pres">
      <dgm:prSet presAssocID="{1B2B9807-0C79-401A-9D1A-FAF0F3E24A2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662C44B-44AA-4206-8B1E-2DF1CFA35725}" type="pres">
      <dgm:prSet presAssocID="{1B2B9807-0C79-401A-9D1A-FAF0F3E24A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0B19BCD-5CFC-4F1C-A7A1-18FCAA223830}" type="pres">
      <dgm:prSet presAssocID="{1B2B9807-0C79-401A-9D1A-FAF0F3E24A21}" presName="spaceRect" presStyleCnt="0"/>
      <dgm:spPr/>
    </dgm:pt>
    <dgm:pt modelId="{0C74DE3B-1928-46B2-9415-8AEA75201A63}" type="pres">
      <dgm:prSet presAssocID="{1B2B9807-0C79-401A-9D1A-FAF0F3E24A2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03EB804-CBC2-4697-B67B-B368FBA06F09}" srcId="{27B21EC9-3357-42FE-9F59-E9B53E019DAF}" destId="{3433550A-2847-4DCF-85C1-A1C982F64DA8}" srcOrd="0" destOrd="0" parTransId="{FD69087A-BC32-442C-A997-F7949522EA0A}" sibTransId="{8D2DC96B-7FBE-4D9C-8090-B0B0E25C1A29}"/>
    <dgm:cxn modelId="{550CF115-7911-4E47-9119-88DE868E9CFA}" type="presOf" srcId="{3433550A-2847-4DCF-85C1-A1C982F64DA8}" destId="{7C9905EB-EA81-4764-87FB-7C13AD73EB08}" srcOrd="0" destOrd="0" presId="urn:microsoft.com/office/officeart/2018/5/layout/IconLeafLabelList"/>
    <dgm:cxn modelId="{9DE88646-F376-4CC6-A9DC-5CBDEF5FD113}" type="presOf" srcId="{1B2B9807-0C79-401A-9D1A-FAF0F3E24A21}" destId="{0C74DE3B-1928-46B2-9415-8AEA75201A63}" srcOrd="0" destOrd="0" presId="urn:microsoft.com/office/officeart/2018/5/layout/IconLeafLabelList"/>
    <dgm:cxn modelId="{FE086950-99AD-4DA8-ACAA-2F6F9EE8D4AD}" type="presOf" srcId="{CA5A9292-41BB-4EC9-9B7F-AC759051FF1A}" destId="{2E8FDB2E-15CF-450C-86D6-6BAED38C751B}" srcOrd="0" destOrd="0" presId="urn:microsoft.com/office/officeart/2018/5/layout/IconLeafLabelList"/>
    <dgm:cxn modelId="{018DD6B3-B813-4FBD-A131-600DB0BAB41A}" srcId="{27B21EC9-3357-42FE-9F59-E9B53E019DAF}" destId="{1B2B9807-0C79-401A-9D1A-FAF0F3E24A21}" srcOrd="2" destOrd="0" parTransId="{001D9760-CA28-4E3E-A5F1-4AD2D7395237}" sibTransId="{490F91DD-8BFB-4795-99AD-C61F87002050}"/>
    <dgm:cxn modelId="{8F36FADE-46A0-4AA9-B8BB-2013A6ADCFC7}" srcId="{27B21EC9-3357-42FE-9F59-E9B53E019DAF}" destId="{CA5A9292-41BB-4EC9-9B7F-AC759051FF1A}" srcOrd="1" destOrd="0" parTransId="{875F004F-0F3F-4891-9FF1-8B2186B54AB2}" sibTransId="{40B92858-0FC8-495E-9EDC-881C7949CFD0}"/>
    <dgm:cxn modelId="{3D7900F1-149E-4EA9-93C5-0165EC26542B}" type="presOf" srcId="{27B21EC9-3357-42FE-9F59-E9B53E019DAF}" destId="{23351F5A-85D5-47DD-BF58-99238DA50E3C}" srcOrd="0" destOrd="0" presId="urn:microsoft.com/office/officeart/2018/5/layout/IconLeafLabelList"/>
    <dgm:cxn modelId="{CF4C56C7-3786-447D-B8EA-4E0AD019DFE2}" type="presParOf" srcId="{23351F5A-85D5-47DD-BF58-99238DA50E3C}" destId="{0E02F717-26DE-4BD6-8F57-91ECF46B0AB1}" srcOrd="0" destOrd="0" presId="urn:microsoft.com/office/officeart/2018/5/layout/IconLeafLabelList"/>
    <dgm:cxn modelId="{17307604-C6C6-48C5-919E-7F232D6FEA46}" type="presParOf" srcId="{0E02F717-26DE-4BD6-8F57-91ECF46B0AB1}" destId="{34535D41-F238-4321-B314-81AF306F8416}" srcOrd="0" destOrd="0" presId="urn:microsoft.com/office/officeart/2018/5/layout/IconLeafLabelList"/>
    <dgm:cxn modelId="{CFD15A8B-1F47-497F-97B8-26BF211D7725}" type="presParOf" srcId="{0E02F717-26DE-4BD6-8F57-91ECF46B0AB1}" destId="{F4312E41-9D5D-4281-9E49-A9B3CC3F7F04}" srcOrd="1" destOrd="0" presId="urn:microsoft.com/office/officeart/2018/5/layout/IconLeafLabelList"/>
    <dgm:cxn modelId="{73BCC17A-7AA5-45CF-9E18-93DF7AF3356C}" type="presParOf" srcId="{0E02F717-26DE-4BD6-8F57-91ECF46B0AB1}" destId="{1A87F11E-A104-40E0-ADB5-95049FE3DC4B}" srcOrd="2" destOrd="0" presId="urn:microsoft.com/office/officeart/2018/5/layout/IconLeafLabelList"/>
    <dgm:cxn modelId="{68E73795-BB19-4A5B-BFFC-6DFFD6F7590C}" type="presParOf" srcId="{0E02F717-26DE-4BD6-8F57-91ECF46B0AB1}" destId="{7C9905EB-EA81-4764-87FB-7C13AD73EB08}" srcOrd="3" destOrd="0" presId="urn:microsoft.com/office/officeart/2018/5/layout/IconLeafLabelList"/>
    <dgm:cxn modelId="{0203452B-0D29-4304-97F1-11AA933490CB}" type="presParOf" srcId="{23351F5A-85D5-47DD-BF58-99238DA50E3C}" destId="{D18F2040-F4C0-44B8-B86F-89A4EB98A2FF}" srcOrd="1" destOrd="0" presId="urn:microsoft.com/office/officeart/2018/5/layout/IconLeafLabelList"/>
    <dgm:cxn modelId="{B8E5666C-522B-44F1-BF85-77C78E1DF2A5}" type="presParOf" srcId="{23351F5A-85D5-47DD-BF58-99238DA50E3C}" destId="{D0EA1D38-615D-4647-8099-6FDA8DF34D55}" srcOrd="2" destOrd="0" presId="urn:microsoft.com/office/officeart/2018/5/layout/IconLeafLabelList"/>
    <dgm:cxn modelId="{3CA52F90-66A1-4F53-8913-B762FBFDEC41}" type="presParOf" srcId="{D0EA1D38-615D-4647-8099-6FDA8DF34D55}" destId="{140366B7-D015-421A-9167-345DD1B806B6}" srcOrd="0" destOrd="0" presId="urn:microsoft.com/office/officeart/2018/5/layout/IconLeafLabelList"/>
    <dgm:cxn modelId="{189CA151-F785-457F-9310-F6C6474E2ED1}" type="presParOf" srcId="{D0EA1D38-615D-4647-8099-6FDA8DF34D55}" destId="{57664ED6-F981-49F6-8435-85EAB2BC012A}" srcOrd="1" destOrd="0" presId="urn:microsoft.com/office/officeart/2018/5/layout/IconLeafLabelList"/>
    <dgm:cxn modelId="{8BF8F43E-024D-4BA4-AA54-2F0AA6BE7854}" type="presParOf" srcId="{D0EA1D38-615D-4647-8099-6FDA8DF34D55}" destId="{81FEB1BE-D41D-440D-9FC7-BA368D64CF2D}" srcOrd="2" destOrd="0" presId="urn:microsoft.com/office/officeart/2018/5/layout/IconLeafLabelList"/>
    <dgm:cxn modelId="{643794B3-EB81-45A9-BA3A-95567DA23EE4}" type="presParOf" srcId="{D0EA1D38-615D-4647-8099-6FDA8DF34D55}" destId="{2E8FDB2E-15CF-450C-86D6-6BAED38C751B}" srcOrd="3" destOrd="0" presId="urn:microsoft.com/office/officeart/2018/5/layout/IconLeafLabelList"/>
    <dgm:cxn modelId="{BB1C24B9-AB17-4789-9393-8A3CE3B95C96}" type="presParOf" srcId="{23351F5A-85D5-47DD-BF58-99238DA50E3C}" destId="{3F392745-8645-41D2-9770-60095CCC93B5}" srcOrd="3" destOrd="0" presId="urn:microsoft.com/office/officeart/2018/5/layout/IconLeafLabelList"/>
    <dgm:cxn modelId="{8E88F768-E7E5-4B4B-A333-3A7BB7F3C4DB}" type="presParOf" srcId="{23351F5A-85D5-47DD-BF58-99238DA50E3C}" destId="{DD80211D-18BF-4B9C-A89D-712D1348C7D2}" srcOrd="4" destOrd="0" presId="urn:microsoft.com/office/officeart/2018/5/layout/IconLeafLabelList"/>
    <dgm:cxn modelId="{7DD8CB87-9DC7-488C-81AB-24DA73633088}" type="presParOf" srcId="{DD80211D-18BF-4B9C-A89D-712D1348C7D2}" destId="{A3426AE4-4560-4E79-8F1C-64B1FE38830F}" srcOrd="0" destOrd="0" presId="urn:microsoft.com/office/officeart/2018/5/layout/IconLeafLabelList"/>
    <dgm:cxn modelId="{650AD3D3-AA2C-4BBE-A286-C1ACE0C51ED2}" type="presParOf" srcId="{DD80211D-18BF-4B9C-A89D-712D1348C7D2}" destId="{6662C44B-44AA-4206-8B1E-2DF1CFA35725}" srcOrd="1" destOrd="0" presId="urn:microsoft.com/office/officeart/2018/5/layout/IconLeafLabelList"/>
    <dgm:cxn modelId="{81EBAE6D-1229-44FC-B21D-6F4BEDE11E56}" type="presParOf" srcId="{DD80211D-18BF-4B9C-A89D-712D1348C7D2}" destId="{90B19BCD-5CFC-4F1C-A7A1-18FCAA223830}" srcOrd="2" destOrd="0" presId="urn:microsoft.com/office/officeart/2018/5/layout/IconLeafLabelList"/>
    <dgm:cxn modelId="{6E176021-DA16-4429-90A0-635DC9398910}" type="presParOf" srcId="{DD80211D-18BF-4B9C-A89D-712D1348C7D2}" destId="{0C74DE3B-1928-46B2-9415-8AEA75201A6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BA7FFD-FB00-4CB3-B52C-9DBFCB29F230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396446-168A-46CD-9E6E-0BC936FCD5B5}">
      <dgm:prSet/>
      <dgm:spPr/>
      <dgm:t>
        <a:bodyPr/>
        <a:lstStyle/>
        <a:p>
          <a:r>
            <a:rPr lang="en-US" b="1"/>
            <a:t>Public Cloud:</a:t>
          </a:r>
          <a:r>
            <a:rPr lang="en-US"/>
            <a:t> Shared infrastructure hosted by third-party providers (e.g., AWS, Google Cloud).</a:t>
          </a:r>
        </a:p>
      </dgm:t>
    </dgm:pt>
    <dgm:pt modelId="{EFA4A80C-141F-4045-A551-75A36C2A6F9F}" type="parTrans" cxnId="{E8E0EE76-17F0-45D5-8B86-316CFB67F087}">
      <dgm:prSet/>
      <dgm:spPr/>
      <dgm:t>
        <a:bodyPr/>
        <a:lstStyle/>
        <a:p>
          <a:endParaRPr lang="en-US"/>
        </a:p>
      </dgm:t>
    </dgm:pt>
    <dgm:pt modelId="{BB770D84-1E44-4B5E-A192-6D2A72B57C4F}" type="sibTrans" cxnId="{E8E0EE76-17F0-45D5-8B86-316CFB67F087}">
      <dgm:prSet/>
      <dgm:spPr/>
      <dgm:t>
        <a:bodyPr/>
        <a:lstStyle/>
        <a:p>
          <a:endParaRPr lang="en-US"/>
        </a:p>
      </dgm:t>
    </dgm:pt>
    <dgm:pt modelId="{A4F91258-ADE2-4CB6-A980-BB500FE4596F}">
      <dgm:prSet/>
      <dgm:spPr/>
      <dgm:t>
        <a:bodyPr/>
        <a:lstStyle/>
        <a:p>
          <a:r>
            <a:rPr lang="en-US" b="1"/>
            <a:t>Private Cloud:</a:t>
          </a:r>
          <a:r>
            <a:rPr lang="en-US"/>
            <a:t> Dedicated infrastructure for a single organization.</a:t>
          </a:r>
        </a:p>
      </dgm:t>
    </dgm:pt>
    <dgm:pt modelId="{8FDD38ED-EC97-4FD2-B1CE-D4AB908FC6DF}" type="parTrans" cxnId="{E86F335D-824C-4334-B338-02A344A67C35}">
      <dgm:prSet/>
      <dgm:spPr/>
      <dgm:t>
        <a:bodyPr/>
        <a:lstStyle/>
        <a:p>
          <a:endParaRPr lang="en-US"/>
        </a:p>
      </dgm:t>
    </dgm:pt>
    <dgm:pt modelId="{3DF59D83-ED28-475C-90E6-B043DFD310C9}" type="sibTrans" cxnId="{E86F335D-824C-4334-B338-02A344A67C35}">
      <dgm:prSet/>
      <dgm:spPr/>
      <dgm:t>
        <a:bodyPr/>
        <a:lstStyle/>
        <a:p>
          <a:endParaRPr lang="en-US"/>
        </a:p>
      </dgm:t>
    </dgm:pt>
    <dgm:pt modelId="{BE07BE3B-89E2-44DD-B71B-8130078F6CA1}">
      <dgm:prSet/>
      <dgm:spPr/>
      <dgm:t>
        <a:bodyPr/>
        <a:lstStyle/>
        <a:p>
          <a:r>
            <a:rPr lang="en-US" b="1"/>
            <a:t>Hybrid Cloud:</a:t>
          </a:r>
          <a:r>
            <a:rPr lang="en-US"/>
            <a:t> Combination of public and private cloud resources.</a:t>
          </a:r>
        </a:p>
      </dgm:t>
    </dgm:pt>
    <dgm:pt modelId="{27D262D8-6254-49E0-BF1B-CC5945932279}" type="parTrans" cxnId="{56E823B9-55FB-4180-90E9-77BA8E17B39A}">
      <dgm:prSet/>
      <dgm:spPr/>
      <dgm:t>
        <a:bodyPr/>
        <a:lstStyle/>
        <a:p>
          <a:endParaRPr lang="en-US"/>
        </a:p>
      </dgm:t>
    </dgm:pt>
    <dgm:pt modelId="{E3194E74-028A-42EB-9EC6-60B035159D97}" type="sibTrans" cxnId="{56E823B9-55FB-4180-90E9-77BA8E17B39A}">
      <dgm:prSet/>
      <dgm:spPr/>
      <dgm:t>
        <a:bodyPr/>
        <a:lstStyle/>
        <a:p>
          <a:endParaRPr lang="en-US"/>
        </a:p>
      </dgm:t>
    </dgm:pt>
    <dgm:pt modelId="{BE03F9E9-2E2D-46DB-B5AF-ADE22346A930}" type="pres">
      <dgm:prSet presAssocID="{1EBA7FFD-FB00-4CB3-B52C-9DBFCB29F23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8A8199-24B7-4553-84FB-EF59B89655DB}" type="pres">
      <dgm:prSet presAssocID="{C1396446-168A-46CD-9E6E-0BC936FCD5B5}" presName="hierRoot1" presStyleCnt="0"/>
      <dgm:spPr/>
    </dgm:pt>
    <dgm:pt modelId="{F976CFCC-67C1-4CBB-B6C8-88004E07CA1B}" type="pres">
      <dgm:prSet presAssocID="{C1396446-168A-46CD-9E6E-0BC936FCD5B5}" presName="composite" presStyleCnt="0"/>
      <dgm:spPr/>
    </dgm:pt>
    <dgm:pt modelId="{23337BF1-4FAF-4FE1-AA46-F2BAC4BEE9FC}" type="pres">
      <dgm:prSet presAssocID="{C1396446-168A-46CD-9E6E-0BC936FCD5B5}" presName="background" presStyleLbl="node0" presStyleIdx="0" presStyleCnt="3"/>
      <dgm:spPr/>
    </dgm:pt>
    <dgm:pt modelId="{70AD0087-7012-4529-A5D5-438A71CF7AC8}" type="pres">
      <dgm:prSet presAssocID="{C1396446-168A-46CD-9E6E-0BC936FCD5B5}" presName="text" presStyleLbl="fgAcc0" presStyleIdx="0" presStyleCnt="3">
        <dgm:presLayoutVars>
          <dgm:chPref val="3"/>
        </dgm:presLayoutVars>
      </dgm:prSet>
      <dgm:spPr/>
    </dgm:pt>
    <dgm:pt modelId="{C6AAC8BE-F987-4F5B-825C-50C0216E7EC4}" type="pres">
      <dgm:prSet presAssocID="{C1396446-168A-46CD-9E6E-0BC936FCD5B5}" presName="hierChild2" presStyleCnt="0"/>
      <dgm:spPr/>
    </dgm:pt>
    <dgm:pt modelId="{760CA8D8-8BAC-4399-8C46-BF6A0CC80F9D}" type="pres">
      <dgm:prSet presAssocID="{A4F91258-ADE2-4CB6-A980-BB500FE4596F}" presName="hierRoot1" presStyleCnt="0"/>
      <dgm:spPr/>
    </dgm:pt>
    <dgm:pt modelId="{9449020C-29D2-4D31-9F5D-4B257DF11F6C}" type="pres">
      <dgm:prSet presAssocID="{A4F91258-ADE2-4CB6-A980-BB500FE4596F}" presName="composite" presStyleCnt="0"/>
      <dgm:spPr/>
    </dgm:pt>
    <dgm:pt modelId="{C061AFD6-4273-4322-A415-36C3D66A2BFB}" type="pres">
      <dgm:prSet presAssocID="{A4F91258-ADE2-4CB6-A980-BB500FE4596F}" presName="background" presStyleLbl="node0" presStyleIdx="1" presStyleCnt="3"/>
      <dgm:spPr/>
    </dgm:pt>
    <dgm:pt modelId="{D2801D3A-95A9-4E10-B99D-0DCDD1141E03}" type="pres">
      <dgm:prSet presAssocID="{A4F91258-ADE2-4CB6-A980-BB500FE4596F}" presName="text" presStyleLbl="fgAcc0" presStyleIdx="1" presStyleCnt="3">
        <dgm:presLayoutVars>
          <dgm:chPref val="3"/>
        </dgm:presLayoutVars>
      </dgm:prSet>
      <dgm:spPr/>
    </dgm:pt>
    <dgm:pt modelId="{A253F86A-D884-42BA-8497-4C2B63E49245}" type="pres">
      <dgm:prSet presAssocID="{A4F91258-ADE2-4CB6-A980-BB500FE4596F}" presName="hierChild2" presStyleCnt="0"/>
      <dgm:spPr/>
    </dgm:pt>
    <dgm:pt modelId="{F8199A3B-EEE2-4331-BB2E-01FB9CCE8221}" type="pres">
      <dgm:prSet presAssocID="{BE07BE3B-89E2-44DD-B71B-8130078F6CA1}" presName="hierRoot1" presStyleCnt="0"/>
      <dgm:spPr/>
    </dgm:pt>
    <dgm:pt modelId="{48322774-24E3-49DF-B268-F7481BFED525}" type="pres">
      <dgm:prSet presAssocID="{BE07BE3B-89E2-44DD-B71B-8130078F6CA1}" presName="composite" presStyleCnt="0"/>
      <dgm:spPr/>
    </dgm:pt>
    <dgm:pt modelId="{95ECCAC8-4640-4381-B243-2244089F3271}" type="pres">
      <dgm:prSet presAssocID="{BE07BE3B-89E2-44DD-B71B-8130078F6CA1}" presName="background" presStyleLbl="node0" presStyleIdx="2" presStyleCnt="3"/>
      <dgm:spPr/>
    </dgm:pt>
    <dgm:pt modelId="{D915E21B-0B64-4AE1-991C-D69F6AB533A3}" type="pres">
      <dgm:prSet presAssocID="{BE07BE3B-89E2-44DD-B71B-8130078F6CA1}" presName="text" presStyleLbl="fgAcc0" presStyleIdx="2" presStyleCnt="3">
        <dgm:presLayoutVars>
          <dgm:chPref val="3"/>
        </dgm:presLayoutVars>
      </dgm:prSet>
      <dgm:spPr/>
    </dgm:pt>
    <dgm:pt modelId="{DEAE9BF6-2229-4AA6-A904-265F2EE6E92F}" type="pres">
      <dgm:prSet presAssocID="{BE07BE3B-89E2-44DD-B71B-8130078F6CA1}" presName="hierChild2" presStyleCnt="0"/>
      <dgm:spPr/>
    </dgm:pt>
  </dgm:ptLst>
  <dgm:cxnLst>
    <dgm:cxn modelId="{9D8F2E00-2354-4CE4-A8A4-5B773F4A6CAE}" type="presOf" srcId="{A4F91258-ADE2-4CB6-A980-BB500FE4596F}" destId="{D2801D3A-95A9-4E10-B99D-0DCDD1141E03}" srcOrd="0" destOrd="0" presId="urn:microsoft.com/office/officeart/2005/8/layout/hierarchy1"/>
    <dgm:cxn modelId="{E86F335D-824C-4334-B338-02A344A67C35}" srcId="{1EBA7FFD-FB00-4CB3-B52C-9DBFCB29F230}" destId="{A4F91258-ADE2-4CB6-A980-BB500FE4596F}" srcOrd="1" destOrd="0" parTransId="{8FDD38ED-EC97-4FD2-B1CE-D4AB908FC6DF}" sibTransId="{3DF59D83-ED28-475C-90E6-B043DFD310C9}"/>
    <dgm:cxn modelId="{E8E0EE76-17F0-45D5-8B86-316CFB67F087}" srcId="{1EBA7FFD-FB00-4CB3-B52C-9DBFCB29F230}" destId="{C1396446-168A-46CD-9E6E-0BC936FCD5B5}" srcOrd="0" destOrd="0" parTransId="{EFA4A80C-141F-4045-A551-75A36C2A6F9F}" sibTransId="{BB770D84-1E44-4B5E-A192-6D2A72B57C4F}"/>
    <dgm:cxn modelId="{C79F6DB8-9685-4BCC-AE52-9222A9EF9FB6}" type="presOf" srcId="{C1396446-168A-46CD-9E6E-0BC936FCD5B5}" destId="{70AD0087-7012-4529-A5D5-438A71CF7AC8}" srcOrd="0" destOrd="0" presId="urn:microsoft.com/office/officeart/2005/8/layout/hierarchy1"/>
    <dgm:cxn modelId="{56E823B9-55FB-4180-90E9-77BA8E17B39A}" srcId="{1EBA7FFD-FB00-4CB3-B52C-9DBFCB29F230}" destId="{BE07BE3B-89E2-44DD-B71B-8130078F6CA1}" srcOrd="2" destOrd="0" parTransId="{27D262D8-6254-49E0-BF1B-CC5945932279}" sibTransId="{E3194E74-028A-42EB-9EC6-60B035159D97}"/>
    <dgm:cxn modelId="{78DB11DA-1776-4251-A449-EF8809D31A5E}" type="presOf" srcId="{1EBA7FFD-FB00-4CB3-B52C-9DBFCB29F230}" destId="{BE03F9E9-2E2D-46DB-B5AF-ADE22346A930}" srcOrd="0" destOrd="0" presId="urn:microsoft.com/office/officeart/2005/8/layout/hierarchy1"/>
    <dgm:cxn modelId="{0E0B4DDA-FDCC-442B-B0FA-F676CA0474ED}" type="presOf" srcId="{BE07BE3B-89E2-44DD-B71B-8130078F6CA1}" destId="{D915E21B-0B64-4AE1-991C-D69F6AB533A3}" srcOrd="0" destOrd="0" presId="urn:microsoft.com/office/officeart/2005/8/layout/hierarchy1"/>
    <dgm:cxn modelId="{18EC6588-28DE-411C-92F2-BA5B757A3E5B}" type="presParOf" srcId="{BE03F9E9-2E2D-46DB-B5AF-ADE22346A930}" destId="{B68A8199-24B7-4553-84FB-EF59B89655DB}" srcOrd="0" destOrd="0" presId="urn:microsoft.com/office/officeart/2005/8/layout/hierarchy1"/>
    <dgm:cxn modelId="{18F5D7E3-9612-4B54-B5E5-01D4B5D6DAAE}" type="presParOf" srcId="{B68A8199-24B7-4553-84FB-EF59B89655DB}" destId="{F976CFCC-67C1-4CBB-B6C8-88004E07CA1B}" srcOrd="0" destOrd="0" presId="urn:microsoft.com/office/officeart/2005/8/layout/hierarchy1"/>
    <dgm:cxn modelId="{05DE0CAA-BB36-4A54-8ADA-5A0AA552CB45}" type="presParOf" srcId="{F976CFCC-67C1-4CBB-B6C8-88004E07CA1B}" destId="{23337BF1-4FAF-4FE1-AA46-F2BAC4BEE9FC}" srcOrd="0" destOrd="0" presId="urn:microsoft.com/office/officeart/2005/8/layout/hierarchy1"/>
    <dgm:cxn modelId="{70BD6728-E727-4D79-9BA2-948B0726B7D9}" type="presParOf" srcId="{F976CFCC-67C1-4CBB-B6C8-88004E07CA1B}" destId="{70AD0087-7012-4529-A5D5-438A71CF7AC8}" srcOrd="1" destOrd="0" presId="urn:microsoft.com/office/officeart/2005/8/layout/hierarchy1"/>
    <dgm:cxn modelId="{1553EECD-409F-4FD5-8C65-9826D4BA174D}" type="presParOf" srcId="{B68A8199-24B7-4553-84FB-EF59B89655DB}" destId="{C6AAC8BE-F987-4F5B-825C-50C0216E7EC4}" srcOrd="1" destOrd="0" presId="urn:microsoft.com/office/officeart/2005/8/layout/hierarchy1"/>
    <dgm:cxn modelId="{7B8ABCD6-AAA1-4B4E-9E83-FAC4E22F5B6C}" type="presParOf" srcId="{BE03F9E9-2E2D-46DB-B5AF-ADE22346A930}" destId="{760CA8D8-8BAC-4399-8C46-BF6A0CC80F9D}" srcOrd="1" destOrd="0" presId="urn:microsoft.com/office/officeart/2005/8/layout/hierarchy1"/>
    <dgm:cxn modelId="{6D95E215-A31F-4677-B884-D0171C7746CF}" type="presParOf" srcId="{760CA8D8-8BAC-4399-8C46-BF6A0CC80F9D}" destId="{9449020C-29D2-4D31-9F5D-4B257DF11F6C}" srcOrd="0" destOrd="0" presId="urn:microsoft.com/office/officeart/2005/8/layout/hierarchy1"/>
    <dgm:cxn modelId="{F3E4D953-8961-41F0-AA20-1287935CC846}" type="presParOf" srcId="{9449020C-29D2-4D31-9F5D-4B257DF11F6C}" destId="{C061AFD6-4273-4322-A415-36C3D66A2BFB}" srcOrd="0" destOrd="0" presId="urn:microsoft.com/office/officeart/2005/8/layout/hierarchy1"/>
    <dgm:cxn modelId="{E695B43C-C7DC-4AEF-81DD-18DD6A46E541}" type="presParOf" srcId="{9449020C-29D2-4D31-9F5D-4B257DF11F6C}" destId="{D2801D3A-95A9-4E10-B99D-0DCDD1141E03}" srcOrd="1" destOrd="0" presId="urn:microsoft.com/office/officeart/2005/8/layout/hierarchy1"/>
    <dgm:cxn modelId="{2354607C-4F9A-4FAA-8FF0-CDAA1CD9095F}" type="presParOf" srcId="{760CA8D8-8BAC-4399-8C46-BF6A0CC80F9D}" destId="{A253F86A-D884-42BA-8497-4C2B63E49245}" srcOrd="1" destOrd="0" presId="urn:microsoft.com/office/officeart/2005/8/layout/hierarchy1"/>
    <dgm:cxn modelId="{0198BCC9-FB09-4E46-96EE-01DB36200D1B}" type="presParOf" srcId="{BE03F9E9-2E2D-46DB-B5AF-ADE22346A930}" destId="{F8199A3B-EEE2-4331-BB2E-01FB9CCE8221}" srcOrd="2" destOrd="0" presId="urn:microsoft.com/office/officeart/2005/8/layout/hierarchy1"/>
    <dgm:cxn modelId="{B1623086-3215-4F04-9927-892089EA649D}" type="presParOf" srcId="{F8199A3B-EEE2-4331-BB2E-01FB9CCE8221}" destId="{48322774-24E3-49DF-B268-F7481BFED525}" srcOrd="0" destOrd="0" presId="urn:microsoft.com/office/officeart/2005/8/layout/hierarchy1"/>
    <dgm:cxn modelId="{7E490354-9FC1-432B-B8E7-63D4691696F5}" type="presParOf" srcId="{48322774-24E3-49DF-B268-F7481BFED525}" destId="{95ECCAC8-4640-4381-B243-2244089F3271}" srcOrd="0" destOrd="0" presId="urn:microsoft.com/office/officeart/2005/8/layout/hierarchy1"/>
    <dgm:cxn modelId="{40E2B6D3-B6B7-4ECA-8403-3743F8F8DA58}" type="presParOf" srcId="{48322774-24E3-49DF-B268-F7481BFED525}" destId="{D915E21B-0B64-4AE1-991C-D69F6AB533A3}" srcOrd="1" destOrd="0" presId="urn:microsoft.com/office/officeart/2005/8/layout/hierarchy1"/>
    <dgm:cxn modelId="{D4F45E74-590C-4AF1-812F-AC75E3BF5D4A}" type="presParOf" srcId="{F8199A3B-EEE2-4331-BB2E-01FB9CCE8221}" destId="{DEAE9BF6-2229-4AA6-A904-265F2EE6E92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F666B-2482-4F32-B365-CC479F255C1E}">
      <dsp:nvSpPr>
        <dsp:cNvPr id="0" name=""/>
        <dsp:cNvSpPr/>
      </dsp:nvSpPr>
      <dsp:spPr>
        <a:xfrm>
          <a:off x="702468" y="0"/>
          <a:ext cx="3919538" cy="39195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0A65D9-2854-4993-83C6-27E5D0E5BCE9}">
      <dsp:nvSpPr>
        <dsp:cNvPr id="0" name=""/>
        <dsp:cNvSpPr/>
      </dsp:nvSpPr>
      <dsp:spPr>
        <a:xfrm>
          <a:off x="1074824" y="372356"/>
          <a:ext cx="1528619" cy="15286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Cost Savings:</a:t>
          </a:r>
          <a:r>
            <a:rPr lang="en-US" sz="1500" kern="1200"/>
            <a:t> Reduced hardware costs and better resource utilization.</a:t>
          </a:r>
        </a:p>
      </dsp:txBody>
      <dsp:txXfrm>
        <a:off x="1149445" y="446977"/>
        <a:ext cx="1379377" cy="1379377"/>
      </dsp:txXfrm>
    </dsp:sp>
    <dsp:sp modelId="{C8996EB6-C12F-4CE7-B467-B90A25DD4DDE}">
      <dsp:nvSpPr>
        <dsp:cNvPr id="0" name=""/>
        <dsp:cNvSpPr/>
      </dsp:nvSpPr>
      <dsp:spPr>
        <a:xfrm>
          <a:off x="2721030" y="372356"/>
          <a:ext cx="1528619" cy="15286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Flexibility and Scalability:</a:t>
          </a:r>
          <a:r>
            <a:rPr lang="en-US" sz="1500" kern="1200"/>
            <a:t> Easy to scale resources up or down.</a:t>
          </a:r>
        </a:p>
      </dsp:txBody>
      <dsp:txXfrm>
        <a:off x="2795651" y="446977"/>
        <a:ext cx="1379377" cy="1379377"/>
      </dsp:txXfrm>
    </dsp:sp>
    <dsp:sp modelId="{97B2BEFA-9845-4991-BF0D-F8CB398457DD}">
      <dsp:nvSpPr>
        <dsp:cNvPr id="0" name=""/>
        <dsp:cNvSpPr/>
      </dsp:nvSpPr>
      <dsp:spPr>
        <a:xfrm>
          <a:off x="1074824" y="2018562"/>
          <a:ext cx="1528619" cy="152861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Disaster Recovery:</a:t>
          </a:r>
          <a:r>
            <a:rPr lang="en-US" sz="1500" kern="1200"/>
            <a:t> Faster recovery times and easier backups.</a:t>
          </a:r>
        </a:p>
      </dsp:txBody>
      <dsp:txXfrm>
        <a:off x="1149445" y="2093183"/>
        <a:ext cx="1379377" cy="1379377"/>
      </dsp:txXfrm>
    </dsp:sp>
    <dsp:sp modelId="{B50768A4-0B47-4A1B-8F5B-7CD2168C1EAB}">
      <dsp:nvSpPr>
        <dsp:cNvPr id="0" name=""/>
        <dsp:cNvSpPr/>
      </dsp:nvSpPr>
      <dsp:spPr>
        <a:xfrm>
          <a:off x="2721030" y="2018562"/>
          <a:ext cx="1528619" cy="15286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Isolation:</a:t>
          </a:r>
          <a:r>
            <a:rPr lang="en-US" sz="1500" kern="1200"/>
            <a:t> Improved security and application separation.</a:t>
          </a:r>
        </a:p>
      </dsp:txBody>
      <dsp:txXfrm>
        <a:off x="2795651" y="2093183"/>
        <a:ext cx="1379377" cy="1379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35D41-F238-4321-B314-81AF306F8416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12E41-9D5D-4281-9E49-A9B3CC3F7F04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905EB-EA81-4764-87FB-7C13AD73EB08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IaaS (Infrastructure as a Service)</a:t>
          </a:r>
          <a:endParaRPr lang="en-US" sz="2300" kern="1200"/>
        </a:p>
      </dsp:txBody>
      <dsp:txXfrm>
        <a:off x="93445" y="3018902"/>
        <a:ext cx="3206250" cy="720000"/>
      </dsp:txXfrm>
    </dsp:sp>
    <dsp:sp modelId="{140366B7-D015-421A-9167-345DD1B806B6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64ED6-F981-49F6-8435-85EAB2BC012A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FDB2E-15CF-450C-86D6-6BAED38C751B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PaaS (Platform as a Service)</a:t>
          </a:r>
          <a:endParaRPr lang="en-US" sz="2300" kern="1200"/>
        </a:p>
      </dsp:txBody>
      <dsp:txXfrm>
        <a:off x="3860789" y="3018902"/>
        <a:ext cx="3206250" cy="720000"/>
      </dsp:txXfrm>
    </dsp:sp>
    <dsp:sp modelId="{A3426AE4-4560-4E79-8F1C-64B1FE38830F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2C44B-44AA-4206-8B1E-2DF1CFA35725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4DE3B-1928-46B2-9415-8AEA75201A63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SaaS (Software as a Service)</a:t>
          </a:r>
          <a:endParaRPr lang="en-US" sz="2300" kern="1200"/>
        </a:p>
      </dsp:txBody>
      <dsp:txXfrm>
        <a:off x="7628133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37BF1-4FAF-4FE1-AA46-F2BAC4BEE9FC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AD0087-7012-4529-A5D5-438A71CF7AC8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Public Cloud:</a:t>
          </a:r>
          <a:r>
            <a:rPr lang="en-US" sz="2200" kern="1200"/>
            <a:t> Shared infrastructure hosted by third-party providers (e.g., AWS, Google Cloud).</a:t>
          </a:r>
        </a:p>
      </dsp:txBody>
      <dsp:txXfrm>
        <a:off x="383617" y="1447754"/>
        <a:ext cx="2847502" cy="1768010"/>
      </dsp:txXfrm>
    </dsp:sp>
    <dsp:sp modelId="{C061AFD6-4273-4322-A415-36C3D66A2BFB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801D3A-95A9-4E10-B99D-0DCDD1141E03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Private Cloud:</a:t>
          </a:r>
          <a:r>
            <a:rPr lang="en-US" sz="2200" kern="1200"/>
            <a:t> Dedicated infrastructure for a single organization.</a:t>
          </a:r>
        </a:p>
      </dsp:txBody>
      <dsp:txXfrm>
        <a:off x="3998355" y="1447754"/>
        <a:ext cx="2847502" cy="1768010"/>
      </dsp:txXfrm>
    </dsp:sp>
    <dsp:sp modelId="{95ECCAC8-4640-4381-B243-2244089F3271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15E21B-0B64-4AE1-991C-D69F6AB533A3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Hybrid Cloud:</a:t>
          </a:r>
          <a:r>
            <a:rPr lang="en-US" sz="2200" kern="1200"/>
            <a:t> Combination of public and private cloud resources.</a:t>
          </a: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272B-2F6F-CC72-77EB-F0F8B6A5A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8562E-D351-ED41-FDD5-AABFDD737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7BCA6-8916-4130-7D5F-5348D2FBE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EF741-625B-9736-92AF-A764C330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C81C9-F423-2057-23CD-12F64EDC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1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89E4-2A4F-23CC-87C9-EB49BC22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44C4F-EE23-92E4-FFF1-E5BE4039F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8F1CA-0011-5D08-8154-836CF513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7025A-42BC-CA61-997E-63F6C1A4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AFBC3-8209-18D1-A435-1AF4DAD1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1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616139-033E-0CE4-0FFD-649AB6872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8D79C-5B25-682A-3BEE-344D7B857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82DFB-2FB5-3DCF-CA05-C747C6E5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E8961-93FD-B624-3A1C-711B8164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C0A9E-50B7-DFF3-0FD2-D6E71A59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DE70-9573-0FA0-4213-C2CB061D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8CF9-FA5E-7C4F-E056-43A36168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5911-577A-6BC6-9C04-7C873659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3A97C-5C62-306E-358F-8773E19B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B5190-B14B-F3E4-8969-458A22BA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3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115E-8014-CD48-70F1-CEB54F18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7CBA2-6216-B8EB-8914-A519D3AC9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0FEB5-210C-51F6-E072-306844E6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CC5F-4A75-3651-DD64-9CEF0100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0E59D-A25D-B60A-E065-DBB10EE2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8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B70B-B40E-F2B5-832B-B273B4E0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0E7B-E4F7-FF35-23ED-42F78B8F5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9062B-57B5-054D-B7E4-67A813B8D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DC7F7-D91F-8C4D-7CA8-888E0392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F2F26-BCF1-FAC6-DD02-1AC34FE6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AE22B-2C08-A712-032C-34D00C02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EF7D-4187-1576-854F-D50C29F3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B637A-B37C-D843-804D-6ED1C0752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6030E-EAD7-3776-35AD-67E031892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42027-5242-821A-E39C-FA3CD1E44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1223B-D0FE-3602-C9A1-0FD8B0D0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125E5-8EA2-5819-2F10-66E4A498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89BA57-BE38-78D1-7B87-158B78CA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DDB9F-E89D-8D53-252D-05CCD01B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1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E13B-1DF5-B2FE-66CE-52A3B23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9020A-EECD-2965-0A3C-6E40692F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BEDA8-B9EA-E491-D1CC-DED07FE8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B086F-376B-62C2-9701-8D38D6A2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5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5FFED-87CB-6D6E-2CF7-51719259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F5CCB-526B-5DB3-7DB6-D306B08EC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88249-F0E1-B7BE-BB69-5CCD421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2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3E54-0A41-2A91-0006-AE6D55EAC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21BFC-E279-A9B6-1226-25709F4F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4246F-2B45-E8BB-8F4F-49AA909F7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6D3C1-C1A5-F746-6E14-73BADDB9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5E5CE-959A-BDE2-72CF-88992B54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855A4-66EE-0456-FEDE-F4118CDD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6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E5C4-9D14-765E-6EAE-4F9DC774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61AFB-C046-188E-F19D-7DFF6AEEB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AC513-B0F9-AA74-5A65-B991F80E8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AD505-1FD1-E95D-C473-B3653DAD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DB4F-8393-8431-C870-81A9167B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24AFE-BF0D-E4AE-7E2C-CE6FF26A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6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FB852-B3BF-51E3-653F-663DB3A8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089CA-AACF-6328-D086-6ECB6942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D386D-73F3-B670-ECB3-B7944A5D6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EC70E-C47B-47A3-ACB1-B39B6866305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9C16C-193B-B1C8-22AE-A9A625BF3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BE8A2-D202-7D98-CD8B-4B98EF5E7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476435-03F8-4F1C-9A9E-01BCC0B1B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4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Hand Drawn Floating Icons">
            <a:extLst>
              <a:ext uri="{FF2B5EF4-FFF2-40B4-BE49-F238E27FC236}">
                <a16:creationId xmlns:a16="http://schemas.microsoft.com/office/drawing/2014/main" id="{D96CEB78-85F2-9506-6139-48F806FAE2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F5E1D-FD02-7B01-87C8-5E8137C68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Virtualization and 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F6E6C-68BB-5D52-BF21-7BB451D17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Understanding the Future of Computing</a:t>
            </a:r>
          </a:p>
        </p:txBody>
      </p:sp>
    </p:spTree>
    <p:extLst>
      <p:ext uri="{BB962C8B-B14F-4D97-AF65-F5344CB8AC3E}">
        <p14:creationId xmlns:p14="http://schemas.microsoft.com/office/powerpoint/2010/main" val="86448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DD394-BDE8-6D80-EB44-6A898FD1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Service 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3D65EC-CFD9-F284-D5F6-5B878D497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26286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4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15FB59-A2F0-4CC3-7211-5A1B542B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91132-81D1-AC18-A039-354EC480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Deployment Models of Cloud Computing</a:t>
            </a:r>
            <a:br>
              <a:rPr lang="en-US" b="1"/>
            </a:b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95F1928-2F3F-8C70-DB58-A61BA7AE3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056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669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4C4FE-9D82-A7A6-61E6-4F89280E5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E1D70-D93C-5D93-1553-2066ED63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2800" b="1"/>
              <a:t>Benefits of Cloud Computing</a:t>
            </a:r>
            <a:br>
              <a:rPr lang="en-US" sz="2800" b="1"/>
            </a:br>
            <a:endParaRPr lang="en-US" sz="28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913BF-67C3-9D0D-06C5-069633FFE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Cost Efficiency:</a:t>
            </a:r>
            <a:r>
              <a:rPr lang="en-US" sz="2000"/>
              <a:t> Pay-as-you-go pricing reduces upfront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Accessibility:</a:t>
            </a:r>
            <a:r>
              <a:rPr lang="en-US" sz="2000"/>
              <a:t> Access resources and applications from anywhere.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Scalability:</a:t>
            </a:r>
            <a:r>
              <a:rPr lang="en-US" sz="2000"/>
              <a:t> Easily scale resources as needed.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Security:</a:t>
            </a:r>
            <a:r>
              <a:rPr lang="en-US" sz="2000"/>
              <a:t> Advanced security features provided by cloud providers.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7044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ABC5A-436E-1DC4-6524-2B5833A5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39" b="37611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564E7-D319-1733-99D5-457DC781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2800" b="1"/>
              <a:t>Virtualization in Cloud Computing</a:t>
            </a:r>
            <a:br>
              <a:rPr lang="en-US" sz="2800" b="1"/>
            </a:br>
            <a:endParaRPr lang="en-US" sz="28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2F04-EAB0-B062-C700-7C7EFAEEA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Role of Virtualization in Cloud 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Underpins cloud infrastructure enabling resource allocation.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Benefits of Using Virtualization in the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Efficient resource management and improved uptime.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2890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1F9D0-6277-2642-5CCD-1D4BC0A3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Leading Cloud Computing Platforms</a:t>
            </a:r>
            <a:br>
              <a:rPr lang="en-US" sz="4000" b="1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4C12FA-CA14-D8C8-C827-79BE11FBB5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0259" y="649480"/>
            <a:ext cx="6555347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Amazon Web Services (AWS)</a:t>
            </a:r>
            <a:endParaRPr kumimoji="0" lang="en-US" altLang="en-US" sz="1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Market Share: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Approximately 31% to 33%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AWS is a pioneer in the cloud computing industry, offering a comprehensive suite of services including computing power,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storage, machine learning, and networking solutions. It's well-regarded for its scalability, reliability, and extensive service offerings.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Microsoft Azure</a:t>
            </a:r>
            <a:endParaRPr kumimoji="0" lang="en-US" altLang="en-US" sz="1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Market Share: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Approximately 20% to 22%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Microsoft's Azure offers a wide range of cloud services, including IaaS, PaaS, and SaaS. Its integration with Microsoft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products and services is a strong selling point, making it popular among enterprises.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Google Cloud Platform (GCP)</a:t>
            </a:r>
            <a:endParaRPr kumimoji="0" lang="en-US" altLang="en-US" sz="1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Market Share: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Approximately 9% to 10%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GCP focuses on data analytics, machine learning, and AI services. It is known for its strong Kubernetes support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and big data processing capabilities.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05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F6D31DBD-34D6-0F66-8207-2914B85E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3C935-9467-1FB2-094B-92B7FE30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2800" b="1"/>
              <a:t>Challenges and Considerations</a:t>
            </a:r>
            <a:br>
              <a:rPr lang="en-US" sz="2800" b="1"/>
            </a:br>
            <a:endParaRPr lang="en-US" sz="28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680F9-BA46-7684-2347-9871DB0F1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Security Risks:</a:t>
            </a:r>
            <a:r>
              <a:rPr lang="en-US" sz="2000"/>
              <a:t> Data breaches and unauthorized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Compliance:</a:t>
            </a:r>
            <a:r>
              <a:rPr lang="en-US" sz="2000"/>
              <a:t> Meeting regulations and standards.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Downtime:</a:t>
            </a:r>
            <a:r>
              <a:rPr lang="en-US" sz="2000"/>
              <a:t> Dependence on internet connectivity and service reliability.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Vendor Lock-In:</a:t>
            </a:r>
            <a:r>
              <a:rPr lang="en-US" sz="2000"/>
              <a:t> Challenges when switching providers.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63134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E38ADFA1-189E-C8C1-69BF-E25BF101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446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AC31E-E057-3799-73E6-B4A01C7E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Future Trends</a:t>
            </a:r>
            <a:br>
              <a:rPr lang="en-US" sz="3600" b="1"/>
            </a:br>
            <a:endParaRPr lang="en-US" sz="36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C52B9-E5D4-A679-B046-101C61F02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Edge Computing:</a:t>
            </a:r>
            <a:r>
              <a:rPr lang="en-US" sz="2000"/>
              <a:t> Processing data closer to where it is generated.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Serverless Architectures:</a:t>
            </a:r>
            <a:r>
              <a:rPr lang="en-US" sz="2000"/>
              <a:t> Focus on code rather than infrastructure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AI and Machine Learning Integration:</a:t>
            </a:r>
            <a:r>
              <a:rPr lang="en-US" sz="2000"/>
              <a:t> Enhanced capabilities through intelligent resource management.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18433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1FB51-AE92-ACC4-1202-4C84EDDB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/>
              <a:t>Conclusion</a:t>
            </a:r>
            <a:br>
              <a:rPr lang="en-US" sz="4000" b="1"/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314-05D2-11FD-589D-8EE3478C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Recap of Virtualization and Cloud Computing.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Importance of these technologies in modern IT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Encouragement to adapt and leverage these technologies.</a:t>
            </a:r>
          </a:p>
          <a:p>
            <a:endParaRPr lang="en-US" sz="2000"/>
          </a:p>
        </p:txBody>
      </p:sp>
      <p:pic>
        <p:nvPicPr>
          <p:cNvPr id="5" name="Picture 4" descr="Geometric white clouds on a blue sky">
            <a:extLst>
              <a:ext uri="{FF2B5EF4-FFF2-40B4-BE49-F238E27FC236}">
                <a16:creationId xmlns:a16="http://schemas.microsoft.com/office/drawing/2014/main" id="{F7D6182F-423D-51EB-39A1-16C3902F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2" r="31026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6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A96CA-6D2E-6332-4C87-0A69087E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700" b="1"/>
              <a:t>Introduction to Virtualization</a:t>
            </a:r>
            <a:br>
              <a:rPr lang="en-US" sz="3700" b="1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511EB-8526-542E-0FD9-DF73A945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Definition of Virtualization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a virtual version of something (hardware, OS, storage, network resources).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Importance of Virtualization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Resource efficiency, scalability, and isolation.</a:t>
            </a:r>
          </a:p>
          <a:p>
            <a:endParaRPr lang="en-US" sz="2000" dirty="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4721B0E7-63F2-3F2C-C540-ED253399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04" r="43614" b="-448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11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2AE50-021D-CCE0-DDA1-E28DB33C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 b="1"/>
              <a:t>Types of Virtualization</a:t>
            </a:r>
            <a:br>
              <a:rPr lang="en-US" sz="3700" b="1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89EB4-5A0A-8065-FDDE-84E3728E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Hardware Virtualization:</a:t>
            </a:r>
            <a:r>
              <a:rPr lang="en-US" sz="2000"/>
              <a:t> Use of hypervisors to create VMs (e.g., VMware, Hyper-V).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OS Virtualization:</a:t>
            </a:r>
            <a:r>
              <a:rPr lang="en-US" sz="2000"/>
              <a:t> Containers (e.g., Docker, LXC).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Network Virtualization:</a:t>
            </a:r>
            <a:r>
              <a:rPr lang="en-US" sz="2000"/>
              <a:t> Creating virtual networks and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Storage Virtualization:</a:t>
            </a:r>
            <a:r>
              <a:rPr lang="en-US" sz="2000"/>
              <a:t> Abstracting multiple storage resources into one.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8744C-5D9D-63D0-129F-3278A5A4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07" r="41537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E763-2361-64D3-61C2-2C89F716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1" y="327025"/>
            <a:ext cx="5324477" cy="1630363"/>
          </a:xfrm>
        </p:spPr>
        <p:txBody>
          <a:bodyPr anchor="b">
            <a:normAutofit/>
          </a:bodyPr>
          <a:lstStyle/>
          <a:p>
            <a:r>
              <a:rPr lang="en-US" sz="3600" b="1"/>
              <a:t>Benefits of Virtualization</a:t>
            </a:r>
            <a:br>
              <a:rPr lang="en-US" sz="3600" b="1"/>
            </a:br>
            <a:endParaRPr lang="en-US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00B3A-BED1-B055-17AA-E3364ED7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73" r="22352"/>
          <a:stretch/>
        </p:blipFill>
        <p:spPr>
          <a:xfrm>
            <a:off x="5966355" y="1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B72246-2E7F-D5F9-5502-F6CE06E2A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64277"/>
              </p:ext>
            </p:extLst>
          </p:nvPr>
        </p:nvGraphicFramePr>
        <p:xfrm>
          <a:off x="481013" y="2286001"/>
          <a:ext cx="5324475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249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4D6D-5938-5862-462B-B1B75549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US" sz="3200" b="1"/>
              <a:t>Server Virtualization Platforms</a:t>
            </a:r>
            <a:br>
              <a:rPr lang="en-US" sz="3200" b="1"/>
            </a:b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7AECB-1549-839D-BE2B-51B62813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VMware vSphere/ESXi:</a:t>
            </a:r>
            <a:r>
              <a:rPr lang="en-US" sz="1300"/>
              <a:t> A widely-used enterprise-grade virtualization platform that includes the ESXi hypervisor for creating and managing virtual machines.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Microsoft Hyper-V:</a:t>
            </a:r>
            <a:r>
              <a:rPr lang="en-US" sz="1300"/>
              <a:t> A virtualization platform included with Windows Server that enables the creation and management of virtual machines.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KVM (Kernel-based Virtual Machine):</a:t>
            </a:r>
            <a:r>
              <a:rPr lang="en-US" sz="1300"/>
              <a:t> An open-source virtualization technology integrated into the Linux kernel that turns the kernel into a type-1 (bare-metal) hypervisor.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Xen:</a:t>
            </a:r>
            <a:r>
              <a:rPr lang="en-US" sz="1300"/>
              <a:t> An open-source hypervisor that supports both paravirtualization and hardware virtualization.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Oracle VM VirtualBox:</a:t>
            </a:r>
            <a:r>
              <a:rPr lang="en-US" sz="1300"/>
              <a:t> A free and open-source virtualization solution for x86 and AMD64/Intel64 platforms, often used for desktop virtualization.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Proxmox VE:</a:t>
            </a:r>
            <a:r>
              <a:rPr lang="en-US" sz="1300"/>
              <a:t> An open-source platform for enterprise virtualization based on KVM and LXC, offering both virtual machines and containers.</a:t>
            </a:r>
          </a:p>
          <a:p>
            <a:endParaRPr lang="en-US" sz="130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FA66135F-3F54-0734-337B-BBCF203B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84" r="45252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1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631C5-97CB-7FDE-86D2-61366F4A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700" b="1"/>
              <a:t>Desktop Virtualization Platforms</a:t>
            </a:r>
            <a:br>
              <a:rPr lang="en-US" sz="3700" b="1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CDE0-CDA7-ACD8-6AD7-7A4372CBC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VMware Workstation Pro:</a:t>
            </a:r>
            <a:r>
              <a:rPr lang="en-US" sz="2000"/>
              <a:t> A powerful desktop virtualization solution for running multiple operating systems on a single PC.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Parallels Desktop:</a:t>
            </a:r>
            <a:r>
              <a:rPr lang="en-US" sz="2000"/>
              <a:t> A popular choice for Mac users to run Windows and other operating systems alongside macOS.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Citrix Virtual Apps and Desktops:</a:t>
            </a:r>
            <a:r>
              <a:rPr lang="en-US" sz="2000"/>
              <a:t> Provides virtual desktop infrastructure (VDI) for delivering apps and desktops to users.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DD20B-FEFD-B0A2-F6EB-D42FB9BA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57" r="24815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74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FD753-823B-887F-3895-95AAB6CC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700" b="1"/>
              <a:t>Cloud Virtualization Platforms</a:t>
            </a:r>
            <a:br>
              <a:rPr lang="en-US" sz="3700" b="1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5A681-11C0-1834-B9CD-EDCBFC0D6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Amazon Web Services (AWS) EC2:</a:t>
            </a:r>
            <a:r>
              <a:rPr lang="en-US" sz="2000"/>
              <a:t> Provides resizable compute capacity in the cloud using virtualization technology.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Microsoft Azure:</a:t>
            </a:r>
            <a:r>
              <a:rPr lang="en-US" sz="2000"/>
              <a:t> Offers various services including virtual machines and other cloud services built on virtualization technologies.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Google Cloud Platform (GCP):</a:t>
            </a:r>
            <a:r>
              <a:rPr lang="en-US" sz="2000"/>
              <a:t> Includes services like Google Compute Engine that allows users to create and run virtual machines on Google's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IBM Cloud:</a:t>
            </a:r>
            <a:r>
              <a:rPr lang="en-US" sz="2000"/>
              <a:t> Offers both IaaS and PaaS solutions with virtualization capabilities.</a:t>
            </a:r>
          </a:p>
          <a:p>
            <a:endParaRPr lang="en-US" sz="2000"/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8953FA16-D844-5F30-24B0-2C361596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96" r="34045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315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682FD-2AED-B7CD-BB28-7703372A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Share by Virtualization Platform</a:t>
            </a:r>
            <a:b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B37848-2E0D-FA96-16B6-4EC54DB16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61275"/>
            <a:ext cx="7225748" cy="43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2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79C12-7F5E-8C78-EA36-EED79B69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 b="1"/>
              <a:t>Introduction to Cloud Computing</a:t>
            </a:r>
            <a:br>
              <a:rPr lang="en-US" sz="3700" b="1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3A7B-B7AA-65B0-4DB3-78DB9A8A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Delivery of computing services (servers, storage, databases, etc.) over the internet.</a:t>
            </a: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C45F95D0-5C03-8C38-00D6-6AE707E0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34" r="23665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847</Words>
  <Application>Microsoft Office PowerPoint</Application>
  <PresentationFormat>Widescreen</PresentationFormat>
  <Paragraphs>80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Virtualization and Cloud Computing</vt:lpstr>
      <vt:lpstr>Introduction to Virtualization </vt:lpstr>
      <vt:lpstr>Types of Virtualization </vt:lpstr>
      <vt:lpstr>Benefits of Virtualization </vt:lpstr>
      <vt:lpstr>Server Virtualization Platforms </vt:lpstr>
      <vt:lpstr>Desktop Virtualization Platforms </vt:lpstr>
      <vt:lpstr>Cloud Virtualization Platforms </vt:lpstr>
      <vt:lpstr>Market Share by Virtualization Platform </vt:lpstr>
      <vt:lpstr>Introduction to Cloud Computing </vt:lpstr>
      <vt:lpstr>Service Models</vt:lpstr>
      <vt:lpstr>Deployment Models of Cloud Computing </vt:lpstr>
      <vt:lpstr>Benefits of Cloud Computing </vt:lpstr>
      <vt:lpstr>Virtualization in Cloud Computing </vt:lpstr>
      <vt:lpstr>Leading Cloud Computing Platforms </vt:lpstr>
      <vt:lpstr>Challenges and Considerations </vt:lpstr>
      <vt:lpstr>Future Trends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 Hadji Jordanov</dc:creator>
  <cp:lastModifiedBy>Vasil Hadzi-Jordanov</cp:lastModifiedBy>
  <cp:revision>1</cp:revision>
  <dcterms:created xsi:type="dcterms:W3CDTF">2025-03-06T21:43:16Z</dcterms:created>
  <dcterms:modified xsi:type="dcterms:W3CDTF">2025-03-06T22:04:34Z</dcterms:modified>
</cp:coreProperties>
</file>